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2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C3460-F059-4DA1-9E40-F65894A321F3}" type="datetimeFigureOut">
              <a:rPr lang="el-GR" smtClean="0"/>
              <a:t>8/10/2015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639EB-1509-452B-995D-A27F5F86D7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763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639EB-1509-452B-995D-A27F5F86D77E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308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ylonasgeorge\Desktop\nestle-aggelia-foo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28975"/>
            <a:ext cx="914400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Placeholder 1"/>
          <p:cNvSpPr txBox="1">
            <a:spLocks/>
          </p:cNvSpPr>
          <p:nvPr/>
        </p:nvSpPr>
        <p:spPr>
          <a:xfrm>
            <a:off x="2064696" y="670920"/>
            <a:ext cx="4174177" cy="706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0" i="0" kern="1200" baseline="0">
                <a:solidFill>
                  <a:srgbClr val="586569"/>
                </a:solidFill>
                <a:latin typeface="Univers 45 Light" pitchFamily="34" charset="0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F7941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Technical Training Specialist</a:t>
            </a:r>
          </a:p>
          <a:p>
            <a:r>
              <a:rPr lang="en-US" sz="1600" b="1" dirty="0">
                <a:solidFill>
                  <a:srgbClr val="F7941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en-US" sz="1600" b="1" dirty="0" smtClean="0">
                <a:solidFill>
                  <a:srgbClr val="F7941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month contract</a:t>
            </a:r>
          </a:p>
          <a:p>
            <a:r>
              <a:rPr lang="en-US" sz="1800" b="1" i="1" dirty="0" smtClean="0">
                <a:solidFill>
                  <a:srgbClr val="F7941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Korpi Factory</a:t>
            </a:r>
            <a:endParaRPr lang="el-GR" sz="1800" b="1" i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itle Placeholder 1"/>
          <p:cNvSpPr txBox="1">
            <a:spLocks/>
          </p:cNvSpPr>
          <p:nvPr/>
        </p:nvSpPr>
        <p:spPr>
          <a:xfrm>
            <a:off x="3044008" y="2084791"/>
            <a:ext cx="2359237" cy="353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0" i="0" kern="1200" baseline="0">
                <a:solidFill>
                  <a:srgbClr val="586569"/>
                </a:solidFill>
                <a:latin typeface="Univers 45 Light" pitchFamily="34" charset="0"/>
                <a:ea typeface="+mj-ea"/>
                <a:cs typeface="+mj-cs"/>
              </a:defRPr>
            </a:lvl1pPr>
          </a:lstStyle>
          <a:p>
            <a:endParaRPr lang="el-GR" sz="1600" b="1" dirty="0">
              <a:solidFill>
                <a:srgbClr val="032C5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 Placeholder 5"/>
          <p:cNvSpPr txBox="1">
            <a:spLocks/>
          </p:cNvSpPr>
          <p:nvPr/>
        </p:nvSpPr>
        <p:spPr>
          <a:xfrm>
            <a:off x="619467" y="2475764"/>
            <a:ext cx="8229600" cy="133423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Clr>
                <a:srgbClr val="1B5B98"/>
              </a:buClr>
              <a:buFont typeface="Arial" pitchFamily="34" charset="0"/>
              <a:buChar char="•"/>
            </a:pPr>
            <a:endParaRPr lang="en-US" sz="1400" dirty="0">
              <a:solidFill>
                <a:srgbClr val="56595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2868320" y="3913591"/>
            <a:ext cx="2359237" cy="353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0" i="0" kern="1200" baseline="0">
                <a:solidFill>
                  <a:srgbClr val="586569"/>
                </a:solidFill>
                <a:latin typeface="Univers 45 Light" pitchFamily="34" charset="0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rgbClr val="032C5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Candidate Profile</a:t>
            </a:r>
            <a:endParaRPr lang="el-GR" sz="1600" b="1" dirty="0">
              <a:solidFill>
                <a:srgbClr val="032C5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Text Placeholder 5"/>
          <p:cNvSpPr txBox="1">
            <a:spLocks/>
          </p:cNvSpPr>
          <p:nvPr/>
        </p:nvSpPr>
        <p:spPr>
          <a:xfrm>
            <a:off x="619467" y="4240993"/>
            <a:ext cx="8229601" cy="208360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B5B98"/>
              </a:buClr>
              <a:buSzPct val="110000"/>
              <a:buFont typeface="Arial" pitchFamily="34" charset="0"/>
              <a:buChar char="•"/>
              <a:defRPr sz="1600" kern="1200" baseline="0">
                <a:solidFill>
                  <a:srgbClr val="56595B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chemeClr val="tx1"/>
                </a:solidFill>
                <a:latin typeface="Univers 45 Ligh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Univers 45 Ligh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chemeClr val="tx1"/>
                </a:solidFill>
                <a:latin typeface="Univers 45 Ligh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 baseline="0">
                <a:solidFill>
                  <a:schemeClr val="tx1"/>
                </a:solidFill>
                <a:latin typeface="Univers 45 Light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 Degree in </a:t>
            </a: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Mechanical or Electrical or Chemical Engineering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Any </a:t>
            </a: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expertise on automation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will be considered as an asset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Proficiency level 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English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Advanced knowledge of MS Office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Knowledge in </a:t>
            </a:r>
            <a:r>
              <a:rPr lang="en-US" altLang="zh-CN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Autocad</a:t>
            </a: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would be a plus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Intelligent, ambitious, responsible, efficient and with team </a:t>
            </a: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spirit</a:t>
            </a:r>
          </a:p>
        </p:txBody>
      </p:sp>
      <p:sp>
        <p:nvSpPr>
          <p:cNvPr id="15" name="Title Placeholder 1"/>
          <p:cNvSpPr txBox="1">
            <a:spLocks/>
          </p:cNvSpPr>
          <p:nvPr/>
        </p:nvSpPr>
        <p:spPr>
          <a:xfrm>
            <a:off x="329254" y="-76200"/>
            <a:ext cx="5919146" cy="945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0" i="0" kern="1200" baseline="0">
                <a:solidFill>
                  <a:srgbClr val="586569"/>
                </a:solidFill>
                <a:latin typeface="Univers 45 Light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l-GR" sz="1600" b="0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l-GR" sz="1600" b="1" dirty="0" err="1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Nestlé</a:t>
            </a:r>
            <a:r>
              <a:rPr lang="el-GR" sz="1600" b="0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l-GR" sz="1600" b="1" dirty="0" err="1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Hellas</a:t>
            </a:r>
            <a:r>
              <a:rPr lang="en-US" sz="1600" b="1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 looking for a</a:t>
            </a:r>
            <a:r>
              <a:rPr lang="el-GR" sz="1600" b="0" dirty="0" smtClean="0">
                <a:solidFill>
                  <a:srgbClr val="78858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el-GR" sz="1600" b="0" dirty="0">
              <a:solidFill>
                <a:srgbClr val="78858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Users\mylonasgeorge\Desktop\desktop work\PPT Nestle\nest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6200"/>
            <a:ext cx="1676403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9467" y="1977879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coordinate and implement technical </a:t>
            </a:r>
            <a:r>
              <a:rPr lang="en-US"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training plan based 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 the knowledge matrix for all operators and technicians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assist in projects in Technical services and Production area</a:t>
            </a:r>
          </a:p>
          <a:p>
            <a:pPr marL="171450" indent="-1714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participate in all problem solving activities at the factory</a:t>
            </a:r>
          </a:p>
          <a:p>
            <a:pPr>
              <a:buClr>
                <a:schemeClr val="accent1"/>
              </a:buClr>
            </a:pP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Location: 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Korpi – Water Factory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Reporting 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to: Factory Engineer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6836" y="1620297"/>
            <a:ext cx="17844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 Description</a:t>
            </a:r>
            <a:endParaRPr lang="en-US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529278" y="1376954"/>
            <a:ext cx="6603559" cy="3536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i="1" dirty="0" smtClean="0">
                <a:solidFill>
                  <a:srgbClr val="00B0F0"/>
                </a:solidFill>
                <a:latin typeface="Segoe Print" panose="02000600000000000000" pitchFamily="2" charset="0"/>
                <a:ea typeface="Tahoma" pitchFamily="34" charset="0"/>
                <a:cs typeface="Tahoma" pitchFamily="34" charset="0"/>
              </a:rPr>
              <a:t>“I want to create a better world and build a better business”</a:t>
            </a:r>
            <a:endParaRPr lang="el-GR" sz="1400" b="1" i="1" dirty="0">
              <a:solidFill>
                <a:srgbClr val="00B0F0"/>
              </a:solidFill>
              <a:latin typeface="Segoe Print" panose="02000600000000000000" pitchFamily="2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45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129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Γιώργος Μυλωνάς</dc:creator>
  <cp:lastModifiedBy>Sarris,George,VONITSA,MGNT</cp:lastModifiedBy>
  <cp:revision>41</cp:revision>
  <cp:lastPrinted>2015-10-07T09:57:50Z</cp:lastPrinted>
  <dcterms:created xsi:type="dcterms:W3CDTF">2006-08-16T00:00:00Z</dcterms:created>
  <dcterms:modified xsi:type="dcterms:W3CDTF">2015-10-08T06:04:58Z</dcterms:modified>
</cp:coreProperties>
</file>